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D7"/>
    <a:srgbClr val="E6E6E6"/>
    <a:srgbClr val="BDE1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236" autoAdjust="0"/>
  </p:normalViewPr>
  <p:slideViewPr>
    <p:cSldViewPr snapToGrid="0">
      <p:cViewPr>
        <p:scale>
          <a:sx n="51" d="100"/>
          <a:sy n="51" d="100"/>
        </p:scale>
        <p:origin x="1238" y="188"/>
      </p:cViewPr>
      <p:guideLst/>
    </p:cSldViewPr>
  </p:slideViewPr>
  <p:notesTextViewPr>
    <p:cViewPr>
      <p:scale>
        <a:sx n="1" d="1"/>
        <a:sy n="1" d="1"/>
      </p:scale>
      <p:origin x="0" y="-58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663224-50F3-482A-8314-0D63FB6CC77A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71CFC-3B15-4D1C-A8EE-EE3FDCF827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013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hp.cn/div-tutorial-475158.html#:~:text=html%E5%B1%85%E4%B8%AD%E5%9B%BE%E7%89%87,yle%E5%B1%9E%E6%80%A7%E5%8D%B3%E5%8F%AF%E3%80%82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blog.csdn.net/weixin_33854644/article/details/91467701" TargetMode="External"/><Relationship Id="rId4" Type="http://schemas.openxmlformats.org/officeDocument/2006/relationships/hyperlink" Target="https://jingyan.baidu.com/article/295430f10dd5c94d7f005047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[git clone repo/diction] https://blog.csdn.net/techbirds_bao/article/details/9179853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71CFC-3B15-4D1C-A8EE-EE3FDCF827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042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https://www.datacamp.com/community/tutorials/git-push-pull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71CFC-3B15-4D1C-A8EE-EE3FDCF827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5181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71CFC-3B15-4D1C-A8EE-EE3FDCF827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172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[adding translate button] https://www.conveythis.com/zh/how-do-i-add-the-translate-button-to-my-website/</a:t>
            </a:r>
          </a:p>
          <a:p>
            <a:r>
              <a:rPr lang="en-US" dirty="0"/>
              <a:t>[</a:t>
            </a:r>
            <a:r>
              <a:rPr lang="en-US"/>
              <a:t>adding language] https://www.youtube.com/watch?v=CU79qSFqJ6w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71CFC-3B15-4D1C-A8EE-EE3FDCF827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472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</a:t>
            </a:r>
            <a:r>
              <a:rPr lang="zh-CN" altLang="en-US" dirty="0"/>
              <a:t>如何居中图片</a:t>
            </a:r>
            <a:r>
              <a:rPr lang="en-US" dirty="0"/>
              <a:t>] </a:t>
            </a:r>
            <a:r>
              <a:rPr lang="en-US" dirty="0">
                <a:hlinkClick r:id="rId3"/>
              </a:rPr>
              <a:t>html</a:t>
            </a:r>
            <a:r>
              <a:rPr lang="zh-CN" altLang="en-US" dirty="0">
                <a:hlinkClick r:id="rId3"/>
              </a:rPr>
              <a:t>的图片怎么居中</a:t>
            </a:r>
            <a:r>
              <a:rPr lang="en-US" altLang="zh-CN" dirty="0">
                <a:hlinkClick r:id="rId3"/>
              </a:rPr>
              <a:t>-</a:t>
            </a:r>
            <a:r>
              <a:rPr lang="en-US" dirty="0">
                <a:hlinkClick r:id="rId3"/>
              </a:rPr>
              <a:t>html</a:t>
            </a:r>
            <a:r>
              <a:rPr lang="zh-CN" altLang="en-US" dirty="0">
                <a:hlinkClick r:id="rId3"/>
              </a:rPr>
              <a:t>教程</a:t>
            </a:r>
            <a:r>
              <a:rPr lang="en-US" altLang="zh-CN" dirty="0">
                <a:hlinkClick r:id="rId3"/>
              </a:rPr>
              <a:t>-</a:t>
            </a:r>
            <a:r>
              <a:rPr lang="en-US" dirty="0">
                <a:hlinkClick r:id="rId3"/>
              </a:rPr>
              <a:t>PHP</a:t>
            </a:r>
            <a:r>
              <a:rPr lang="zh-CN" altLang="en-US" dirty="0">
                <a:hlinkClick r:id="rId3"/>
              </a:rPr>
              <a:t>中文网</a:t>
            </a:r>
            <a:r>
              <a:rPr lang="zh-CN" altLang="en-US" dirty="0"/>
              <a:t>    棒棒！！</a:t>
            </a:r>
            <a:endParaRPr lang="en-US" altLang="zh-CN" dirty="0"/>
          </a:p>
          <a:p>
            <a:r>
              <a:rPr lang="en-US" dirty="0"/>
              <a:t>[]</a:t>
            </a:r>
            <a:r>
              <a:rPr lang="zh-CN" altLang="en-US" dirty="0">
                <a:hlinkClick r:id="rId4"/>
              </a:rPr>
              <a:t> </a:t>
            </a:r>
            <a:r>
              <a:rPr lang="en-US" altLang="zh-CN" dirty="0">
                <a:hlinkClick r:id="rId4"/>
              </a:rPr>
              <a:t>html</a:t>
            </a:r>
            <a:r>
              <a:rPr lang="zh-CN" altLang="en-US" dirty="0">
                <a:hlinkClick r:id="rId4"/>
              </a:rPr>
              <a:t>怎么让表格在页面居中</a:t>
            </a:r>
            <a:r>
              <a:rPr lang="en-US" altLang="zh-CN" dirty="0">
                <a:hlinkClick r:id="rId4"/>
              </a:rPr>
              <a:t>-</a:t>
            </a:r>
            <a:r>
              <a:rPr lang="zh-CN" altLang="en-US" dirty="0">
                <a:hlinkClick r:id="rId4"/>
              </a:rPr>
              <a:t>百度经验 </a:t>
            </a:r>
            <a:r>
              <a:rPr lang="en-US" altLang="zh-CN" dirty="0">
                <a:hlinkClick r:id="rId4"/>
              </a:rPr>
              <a:t>(baidu.com)</a:t>
            </a:r>
            <a:endParaRPr lang="en-US" altLang="zh-CN" dirty="0"/>
          </a:p>
          <a:p>
            <a:r>
              <a:rPr lang="en-US" dirty="0"/>
              <a:t>[</a:t>
            </a:r>
            <a:r>
              <a:rPr lang="zh-CN" altLang="en-US" dirty="0"/>
              <a:t>网页留言</a:t>
            </a:r>
            <a:r>
              <a:rPr lang="en-US" dirty="0"/>
              <a:t>] </a:t>
            </a:r>
            <a:r>
              <a:rPr lang="zh-CN" altLang="en-US" dirty="0">
                <a:hlinkClick r:id="rId5"/>
              </a:rPr>
              <a:t>为网页添加留言功能</a:t>
            </a:r>
            <a:r>
              <a:rPr lang="en-US" altLang="zh-CN" dirty="0">
                <a:hlinkClick r:id="rId5"/>
              </a:rPr>
              <a:t>_weixin_33854644</a:t>
            </a:r>
            <a:r>
              <a:rPr lang="zh-CN" altLang="en-US" dirty="0">
                <a:hlinkClick r:id="rId5"/>
              </a:rPr>
              <a:t>的博客</a:t>
            </a:r>
            <a:r>
              <a:rPr lang="en-US" altLang="zh-CN" dirty="0">
                <a:hlinkClick r:id="rId5"/>
              </a:rPr>
              <a:t>-CSDN</a:t>
            </a:r>
            <a:r>
              <a:rPr lang="zh-CN" altLang="en-US" dirty="0">
                <a:hlinkClick r:id="rId5"/>
              </a:rPr>
              <a:t>博客</a:t>
            </a:r>
            <a:endParaRPr lang="en-US" altLang="zh-CN" dirty="0"/>
          </a:p>
          <a:p>
            <a:r>
              <a:rPr lang="en-US" dirty="0"/>
              <a:t>https://www.uisdc.com/how-the-page-opens-interactively</a:t>
            </a:r>
          </a:p>
          <a:p>
            <a:r>
              <a:rPr lang="en-US" dirty="0"/>
              <a:t>https://blog.csdn.net/u012526003/article/details/52167433</a:t>
            </a:r>
          </a:p>
          <a:p>
            <a:r>
              <a:rPr lang="en-US" dirty="0"/>
              <a:t>[</a:t>
            </a:r>
            <a:r>
              <a:rPr lang="zh-CN" altLang="en-US" dirty="0"/>
              <a:t>全部</a:t>
            </a:r>
            <a:r>
              <a:rPr lang="en-US" altLang="zh-CN" dirty="0"/>
              <a:t>ppt</a:t>
            </a:r>
            <a:r>
              <a:rPr lang="zh-CN" altLang="en-US" dirty="0"/>
              <a:t>保存成长图</a:t>
            </a:r>
            <a:r>
              <a:rPr lang="en-US" dirty="0"/>
              <a:t>] https://jingyan.baidu.com/article/219f4bf7b43523de452d3866.html</a:t>
            </a:r>
          </a:p>
          <a:p>
            <a:r>
              <a:rPr lang="en-US" dirty="0"/>
              <a:t>[</a:t>
            </a:r>
            <a:r>
              <a:rPr lang="zh-CN" altLang="en-US" dirty="0"/>
              <a:t>批量插入图片</a:t>
            </a:r>
            <a:r>
              <a:rPr lang="en-US"/>
              <a:t>] https://jingyan.baidu.com/article/fea4511a049456f7bb91259e.html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71CFC-3B15-4D1C-A8EE-EE3FDCF827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935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268012-298C-41EF-873D-9C230D0EF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F925C13-9E4C-42DE-AE29-1EC2A088B6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3A9A36-79AB-4686-A989-1D4233F1E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5EF03E-9874-4B19-9DDF-338CAA06E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0DCC01-8BE1-4D41-8616-49B3373D1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7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3C9DBD-CBFB-4C83-BA3E-402D2A448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40CBACC-80C6-416E-AE53-64F7A451A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49943E-4A46-480D-B614-641069526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CE7070-4F1D-4063-BECF-0436B6798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4CE100-F183-4304-8391-9AE11EB76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008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0D2C8B0-3457-46BF-8BFC-8C646CFEAC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917C62-083E-4562-A341-1CCF955B3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C2E06B-F964-481E-8E7A-C8CB134F5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D73FFB-C69A-4756-AF76-B7509CB3A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A72A82-8AC2-442A-BD21-891BD5BA8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91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3B9B44-7C56-4A20-9C2E-AF908B042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1877B0-5860-480E-80E6-E476802FF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11A15C-E02C-45C7-9F91-98983A323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F62947-7766-4357-BC89-EFE5AB340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55FA15-BA91-4023-BD47-4AEDE3E69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608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90DA80-FB11-4ECB-8F7A-3C08CE5B2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CA2EF1-6F62-43FA-9B6E-21484E434A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A87979-C410-4D11-9C1E-C60742CE0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835723-3180-4458-B7F6-608D64207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7F4CC5-B586-41F3-8078-F624CDD75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2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1C3B93-1575-4A7D-BC92-0954B606A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208067-01E6-42CC-B031-D0FA4B8F3D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9B5C66-44CB-43E4-B4B4-90616C76B8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D08986-1551-4578-A2A9-BF35F584E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A14BD7C-7BA8-4EA7-94F9-E7980EE54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BC48C1-BFF8-455B-A77C-5577A9D6A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704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FDB06-EBB6-4FBE-8093-078993FBC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C139BE-6D07-48DE-B450-3C767E935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D10469E-EBF0-46C8-B0BA-EC78F0BCA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9C4E5-04E0-4B2F-A695-DF8B28E699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4ADBAD3-C58D-4C46-9AB3-4490F323C3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67395EC-9E16-454C-A5B3-56267F79D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E5A92C1-4C0B-4AD0-9DE1-0CBB0009C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F0E2C55-51E4-4AC7-A948-6AB108252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79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1BA00F-DD32-44A5-AEFB-5B6EE3044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E575F54-4B00-46A5-A776-332B56CB5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ABDF42F-98CD-4A1C-AB8E-88C0BEDB2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5B32343-823A-437F-9A1F-AD94E2D76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6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474DA5E-7544-45F2-8D3F-A16089305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0ACB5A1-ADF7-428C-801C-2807CF988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5CEDBA-3955-4A52-BDB9-3A69FB412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452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34F6BC-70C9-4621-9DD3-55106CF06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F11FC6-E824-4910-A50C-5E3375203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BCBCD9-49CF-42CA-9F67-205294F4AA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ED4017D-707B-436D-953B-FCEBF7724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53F795-B4F8-4B39-8855-4D9E3FF72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909941D-78AB-4A0C-8F40-CFEBFDB60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80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4CFFC5-4060-4F37-A177-97E319D6F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C61137B-9B29-42E9-9F88-62B5A77AD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D551EC-8BA0-46C7-B401-196A9152FC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B1FF85B-257B-46D6-A92C-76CC8E42C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EBDDEA-A8D3-4356-80F8-059BDFADF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F9D0D8-E547-4CB3-B5B6-043F10D60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39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EEEFECD-D3CD-48B0-B53F-C8C0C31C1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A19498-72B8-4310-8F18-91A078834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5EAF3A-2A52-4F79-980D-F252053899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DC89F-AD38-4448-8828-5AA63504D7B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EAD64C-B80B-48ED-ADC9-E29361429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5D55D3-3366-4928-BCBC-233189102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DD3A9-FE67-42FB-BB03-40BD0984B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737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70AF163-79B8-41CE-8177-3F0AC480E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1248"/>
            <a:ext cx="12192000" cy="334646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B5F7142-8C8D-4CAC-9B67-7840CE64BF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25633"/>
            <a:ext cx="12192000" cy="158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488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3864852-F48C-4F47-8B33-6C269F63C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4183"/>
            <a:ext cx="12192000" cy="584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204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C1BBCF3-396A-441D-889B-427C03842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191"/>
            <a:ext cx="12192000" cy="678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248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39AE135-05AE-4559-B075-78C5844AD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4" y="47153"/>
            <a:ext cx="12088912" cy="6763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390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5F74622-68DC-46C9-BDCC-19110FA7F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04155"/>
            <a:ext cx="13127248" cy="596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7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E5C2229-1A7C-45AF-AE62-30A2FE9AC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0" y="0"/>
            <a:ext cx="12125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300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982392E-6351-4315-9B03-B929F73A8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74" y="0"/>
            <a:ext cx="12005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0712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0DA2337-9887-42D6-B80A-E67501273C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78" b="6253"/>
          <a:stretch/>
        </p:blipFill>
        <p:spPr>
          <a:xfrm>
            <a:off x="475422" y="375684"/>
            <a:ext cx="11241156" cy="605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707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8100FD1-FF72-405D-B4D9-60D080956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49265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96A9B9A-BBCD-4004-96BD-E229DADBC5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49796"/>
            <a:ext cx="12192000" cy="267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740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E5AF882-ABCD-4B95-A260-CF8A8E208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2287"/>
            <a:ext cx="12192000" cy="216415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49C07CA-B443-46B6-976C-619715CCE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80392"/>
            <a:ext cx="12192000" cy="433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147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桌子上的电脑主机&#10;&#10;中度可信度描述已自动生成">
            <a:extLst>
              <a:ext uri="{FF2B5EF4-FFF2-40B4-BE49-F238E27FC236}">
                <a16:creationId xmlns:a16="http://schemas.microsoft.com/office/drawing/2014/main" id="{DC3C6855-2B7E-4245-8BEC-F34847066C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矩形: 一个圆顶角，剪去另一个顶角 5">
            <a:extLst>
              <a:ext uri="{FF2B5EF4-FFF2-40B4-BE49-F238E27FC236}">
                <a16:creationId xmlns:a16="http://schemas.microsoft.com/office/drawing/2014/main" id="{DBC16C4D-1008-4155-AC01-E2EE4C2CF0EC}"/>
              </a:ext>
            </a:extLst>
          </p:cNvPr>
          <p:cNvSpPr/>
          <p:nvPr/>
        </p:nvSpPr>
        <p:spPr>
          <a:xfrm>
            <a:off x="2918791" y="1128091"/>
            <a:ext cx="6399475" cy="4601818"/>
          </a:xfrm>
          <a:prstGeom prst="snipRoundRect">
            <a:avLst/>
          </a:prstGeom>
          <a:solidFill>
            <a:srgbClr val="BDE1D6">
              <a:alpha val="96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F98699D-512B-4953-9ADC-D084CCAFAA86}"/>
              </a:ext>
            </a:extLst>
          </p:cNvPr>
          <p:cNvSpPr/>
          <p:nvPr/>
        </p:nvSpPr>
        <p:spPr>
          <a:xfrm>
            <a:off x="3260665" y="2967335"/>
            <a:ext cx="60125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Project in Progress</a:t>
            </a:r>
            <a:r>
              <a:rPr lang="en-US" altLang="zh-CN" sz="5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zh-CN" altLang="en-US" sz="54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97679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9DAC09D-2EAF-4DFC-BFA0-93FFCC72F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568" y="0"/>
            <a:ext cx="91988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990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室内, 桌子, 电脑, 建筑&#10;&#10;描述已自动生成">
            <a:extLst>
              <a:ext uri="{FF2B5EF4-FFF2-40B4-BE49-F238E27FC236}">
                <a16:creationId xmlns:a16="http://schemas.microsoft.com/office/drawing/2014/main" id="{D945D267-E383-4345-91CC-00D9291FC2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0" t="4639" r="5380" b="11322"/>
          <a:stretch/>
        </p:blipFill>
        <p:spPr>
          <a:xfrm>
            <a:off x="1570383" y="0"/>
            <a:ext cx="9342782" cy="6530009"/>
          </a:xfrm>
          <a:prstGeom prst="rect">
            <a:avLst/>
          </a:prstGeom>
        </p:spPr>
      </p:pic>
      <p:sp>
        <p:nvSpPr>
          <p:cNvPr id="4" name="矩形: 一个圆顶角，剪去另一个顶角 3">
            <a:extLst>
              <a:ext uri="{FF2B5EF4-FFF2-40B4-BE49-F238E27FC236}">
                <a16:creationId xmlns:a16="http://schemas.microsoft.com/office/drawing/2014/main" id="{98B641FA-4FDA-4CEA-B45E-A80388F486F1}"/>
              </a:ext>
            </a:extLst>
          </p:cNvPr>
          <p:cNvSpPr/>
          <p:nvPr/>
        </p:nvSpPr>
        <p:spPr>
          <a:xfrm>
            <a:off x="3116148" y="1371465"/>
            <a:ext cx="6101003" cy="4373217"/>
          </a:xfrm>
          <a:prstGeom prst="snipRoundRect">
            <a:avLst/>
          </a:prstGeom>
          <a:solidFill>
            <a:srgbClr val="ECB2D7">
              <a:alpha val="96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F439A1E-9A2B-4EAA-8C14-6DA8502A0DF2}"/>
              </a:ext>
            </a:extLst>
          </p:cNvPr>
          <p:cNvSpPr/>
          <p:nvPr/>
        </p:nvSpPr>
        <p:spPr>
          <a:xfrm>
            <a:off x="3421244" y="3159359"/>
            <a:ext cx="56410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Project Unreleased</a:t>
            </a:r>
            <a:endParaRPr lang="zh-CN" altLang="en-US" sz="54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80317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3F6A9A8-9762-4C7B-A7BC-6A4A36A0F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587" y="0"/>
            <a:ext cx="9749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476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BC8761E-202C-49E6-A776-1F3B5391A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4040" y="0"/>
            <a:ext cx="4838801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BE16C5C-5A24-4403-B3AE-A9F07DB90C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520" y="0"/>
            <a:ext cx="48634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342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83ADE65-2982-4D50-BDCD-67E864735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969" y="0"/>
            <a:ext cx="73880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58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2192</TotalTime>
  <Words>201</Words>
  <Application>Microsoft Office PowerPoint</Application>
  <PresentationFormat>宽屏</PresentationFormat>
  <Paragraphs>18</Paragraphs>
  <Slides>16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Amanda</dc:creator>
  <cp:lastModifiedBy>Wang Amanda</cp:lastModifiedBy>
  <cp:revision>70</cp:revision>
  <dcterms:created xsi:type="dcterms:W3CDTF">2021-06-22T02:22:19Z</dcterms:created>
  <dcterms:modified xsi:type="dcterms:W3CDTF">2021-06-27T09:15:01Z</dcterms:modified>
</cp:coreProperties>
</file>

<file path=docProps/thumbnail.jpeg>
</file>